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5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80" r:id="rId22"/>
    <p:sldId id="282" r:id="rId23"/>
    <p:sldId id="281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455" dt="2023-10-04T15:22:21.050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152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delSld modSld sldOrd">
      <pc:chgData name="taeyoung park" userId="676690fc0741a85e" providerId="LiveId" clId="{70E4BD83-0ECC-41AE-BCD4-C6A3F6C6791E}" dt="2023-10-04T15:22:21.050" v="1049" actId="20577"/>
      <pc:docMkLst>
        <pc:docMk/>
      </pc:docMkLst>
      <pc:sldChg chg="modSp mod">
        <pc:chgData name="taeyoung park" userId="676690fc0741a85e" providerId="LiveId" clId="{70E4BD83-0ECC-41AE-BCD4-C6A3F6C6791E}" dt="2023-10-04T13:38:38.692" v="288" actId="20577"/>
        <pc:sldMkLst>
          <pc:docMk/>
          <pc:sldMk cId="1857144819" sldId="262"/>
        </pc:sldMkLst>
        <pc:spChg chg="mod">
          <ac:chgData name="taeyoung park" userId="676690fc0741a85e" providerId="LiveId" clId="{70E4BD83-0ECC-41AE-BCD4-C6A3F6C6791E}" dt="2023-10-04T13:38:38.692" v="288" actId="20577"/>
          <ac:spMkLst>
            <pc:docMk/>
            <pc:sldMk cId="1857144819" sldId="262"/>
            <ac:spMk id="16" creationId="{7A05F91B-4C36-40E2-6F7F-5055D280EB71}"/>
          </ac:spMkLst>
        </pc:spChg>
      </pc:sldChg>
      <pc:sldChg chg="delSp modSp mod">
        <pc:chgData name="taeyoung park" userId="676690fc0741a85e" providerId="LiveId" clId="{70E4BD83-0ECC-41AE-BCD4-C6A3F6C6791E}" dt="2023-10-04T13:40:10.958" v="328" actId="14100"/>
        <pc:sldMkLst>
          <pc:docMk/>
          <pc:sldMk cId="2248948366" sldId="264"/>
        </pc:sldMkLst>
        <pc:spChg chg="del mod">
          <ac:chgData name="taeyoung park" userId="676690fc0741a85e" providerId="LiveId" clId="{70E4BD83-0ECC-41AE-BCD4-C6A3F6C6791E}" dt="2023-10-04T13:39:32.401" v="300" actId="478"/>
          <ac:spMkLst>
            <pc:docMk/>
            <pc:sldMk cId="2248948366" sldId="264"/>
            <ac:spMk id="2" creationId="{E665F37B-734E-D594-8F06-60E627B19393}"/>
          </ac:spMkLst>
        </pc:spChg>
        <pc:spChg chg="del mod">
          <ac:chgData name="taeyoung park" userId="676690fc0741a85e" providerId="LiveId" clId="{70E4BD83-0ECC-41AE-BCD4-C6A3F6C6791E}" dt="2023-10-04T13:39:30.218" v="299" actId="478"/>
          <ac:spMkLst>
            <pc:docMk/>
            <pc:sldMk cId="2248948366" sldId="264"/>
            <ac:spMk id="7" creationId="{29A660A6-CB90-1351-3B47-FD306665CBDD}"/>
          </ac:spMkLst>
        </pc:spChg>
        <pc:spChg chg="mod">
          <ac:chgData name="taeyoung park" userId="676690fc0741a85e" providerId="LiveId" clId="{70E4BD83-0ECC-41AE-BCD4-C6A3F6C6791E}" dt="2023-10-04T13:40:07.543" v="327" actId="1038"/>
          <ac:spMkLst>
            <pc:docMk/>
            <pc:sldMk cId="2248948366" sldId="264"/>
            <ac:spMk id="11" creationId="{F0BDA95C-D92A-C5C9-A627-EF0C01FA9A38}"/>
          </ac:spMkLst>
        </pc:spChg>
        <pc:spChg chg="mod">
          <ac:chgData name="taeyoung park" userId="676690fc0741a85e" providerId="LiveId" clId="{70E4BD83-0ECC-41AE-BCD4-C6A3F6C6791E}" dt="2023-10-04T13:40:10.958" v="328" actId="14100"/>
          <ac:spMkLst>
            <pc:docMk/>
            <pc:sldMk cId="2248948366" sldId="264"/>
            <ac:spMk id="27" creationId="{4C663755-D9DE-8E51-E6F4-426DEE363AE2}"/>
          </ac:spMkLst>
        </pc:spChg>
      </pc:sldChg>
      <pc:sldChg chg="modSp mod">
        <pc:chgData name="taeyoung park" userId="676690fc0741a85e" providerId="LiveId" clId="{70E4BD83-0ECC-41AE-BCD4-C6A3F6C6791E}" dt="2023-10-04T13:41:02.711" v="330" actId="1076"/>
        <pc:sldMkLst>
          <pc:docMk/>
          <pc:sldMk cId="2882193997" sldId="266"/>
        </pc:sldMkLst>
        <pc:graphicFrameChg chg="mod modGraphic">
          <ac:chgData name="taeyoung park" userId="676690fc0741a85e" providerId="LiveId" clId="{70E4BD83-0ECC-41AE-BCD4-C6A3F6C6791E}" dt="2023-10-04T13:41:02.711" v="330" actId="1076"/>
          <ac:graphicFrameMkLst>
            <pc:docMk/>
            <pc:sldMk cId="2882193997" sldId="266"/>
            <ac:graphicFrameMk id="21" creationId="{7685EA58-D976-E5EA-1824-395A8DE1E1DA}"/>
          </ac:graphicFrameMkLst>
        </pc:graphicFrameChg>
      </pc:sldChg>
      <pc:sldChg chg="modSp mod">
        <pc:chgData name="taeyoung park" userId="676690fc0741a85e" providerId="LiveId" clId="{70E4BD83-0ECC-41AE-BCD4-C6A3F6C6791E}" dt="2023-10-04T13:38:43.895" v="296" actId="20577"/>
        <pc:sldMkLst>
          <pc:docMk/>
          <pc:sldMk cId="1932199923" sldId="270"/>
        </pc:sldMkLst>
        <pc:spChg chg="mod">
          <ac:chgData name="taeyoung park" userId="676690fc0741a85e" providerId="LiveId" clId="{70E4BD83-0ECC-41AE-BCD4-C6A3F6C6791E}" dt="2023-10-04T13:38:43.895" v="296" actId="20577"/>
          <ac:spMkLst>
            <pc:docMk/>
            <pc:sldMk cId="1932199923" sldId="270"/>
            <ac:spMk id="2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41:46.734" v="334" actId="1076"/>
        <pc:sldMkLst>
          <pc:docMk/>
          <pc:sldMk cId="3463922009" sldId="271"/>
        </pc:sldMkLst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17" creationId="{5917A27D-41B8-D6AA-853F-7166B9EAFF1F}"/>
          </ac:spMkLst>
        </pc:spChg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20" creationId="{45FACA9F-1037-12EE-BD8D-3C7F707E846F}"/>
          </ac:spMkLst>
        </pc:spChg>
        <pc:spChg chg="mod">
          <ac:chgData name="taeyoung park" userId="676690fc0741a85e" providerId="LiveId" clId="{70E4BD83-0ECC-41AE-BCD4-C6A3F6C6791E}" dt="2023-10-04T13:41:46.734" v="334" actId="1076"/>
          <ac:spMkLst>
            <pc:docMk/>
            <pc:sldMk cId="3463922009" sldId="271"/>
            <ac:spMk id="23" creationId="{6DB53673-4310-C6A8-8D57-890B8F45AF8C}"/>
          </ac:spMkLst>
        </pc:spChg>
      </pc:sldChg>
      <pc:sldChg chg="modSp mod">
        <pc:chgData name="taeyoung park" userId="676690fc0741a85e" providerId="LiveId" clId="{70E4BD83-0ECC-41AE-BCD4-C6A3F6C6791E}" dt="2023-10-04T13:41:57.322" v="337" actId="1076"/>
        <pc:sldMkLst>
          <pc:docMk/>
          <pc:sldMk cId="1224261958" sldId="272"/>
        </pc:sldMkLst>
        <pc:spChg chg="mod">
          <ac:chgData name="taeyoung park" userId="676690fc0741a85e" providerId="LiveId" clId="{70E4BD83-0ECC-41AE-BCD4-C6A3F6C6791E}" dt="2023-10-04T13:41:57.322" v="337" actId="1076"/>
          <ac:spMkLst>
            <pc:docMk/>
            <pc:sldMk cId="1224261958" sldId="272"/>
            <ac:spMk id="12" creationId="{C3FCB054-AC41-D092-6CD3-163098B251A1}"/>
          </ac:spMkLst>
        </pc:spChg>
      </pc:sldChg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modSp mod ord modAnim">
        <pc:chgData name="taeyoung park" userId="676690fc0741a85e" providerId="LiveId" clId="{70E4BD83-0ECC-41AE-BCD4-C6A3F6C6791E}" dt="2023-10-04T13:07:14.407" v="82" actId="14100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13:07:14.407" v="82" actId="14100"/>
          <ac:picMkLst>
            <pc:docMk/>
            <pc:sldMk cId="1528644854" sldId="274"/>
            <ac:picMk id="2" creationId="{13133C33-91FB-C8B6-6B3A-88C056FA8D98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3:23:39.835" v="213" actId="20577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spChg chg="add mod">
          <ac:chgData name="taeyoung park" userId="676690fc0741a85e" providerId="LiveId" clId="{70E4BD83-0ECC-41AE-BCD4-C6A3F6C6791E}" dt="2023-10-04T13:23:39.835" v="213" actId="20577"/>
          <ac:spMkLst>
            <pc:docMk/>
            <pc:sldMk cId="3399895559" sldId="276"/>
            <ac:spMk id="11" creationId="{34672DF8-3B0A-8205-21DC-FB290EC4F305}"/>
          </ac:spMkLst>
        </pc:spChg>
        <pc:grpChg chg="add mod">
          <ac:chgData name="taeyoung park" userId="676690fc0741a85e" providerId="LiveId" clId="{70E4BD83-0ECC-41AE-BCD4-C6A3F6C6791E}" dt="2023-10-04T13:23:31.945" v="205" actId="1076"/>
          <ac:grpSpMkLst>
            <pc:docMk/>
            <pc:sldMk cId="3399895559" sldId="276"/>
            <ac:grpSpMk id="10" creationId="{518DA900-EA20-2B65-2931-BCF86AFB2136}"/>
          </ac:grpSpMkLst>
        </pc:gr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16:13.749" v="143" actId="478"/>
          <ac:picMkLst>
            <pc:docMk/>
            <pc:sldMk cId="3399895559" sldId="276"/>
            <ac:picMk id="4" creationId="{5F4449A5-5B81-9EAB-4BA1-A074F2A559F6}"/>
          </ac:picMkLst>
        </pc:pic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mod modCrop">
          <ac:chgData name="taeyoung park" userId="676690fc0741a85e" providerId="LiveId" clId="{70E4BD83-0ECC-41AE-BCD4-C6A3F6C6791E}" dt="2023-10-04T13:23:31.945" v="205" actId="1076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8" creationId="{3C492E13-1A57-4E4C-B9D0-EE638C195AD2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 modAnim">
        <pc:chgData name="taeyoung park" userId="676690fc0741a85e" providerId="LiveId" clId="{70E4BD83-0ECC-41AE-BCD4-C6A3F6C6791E}" dt="2023-10-04T13:25:54.690" v="252" actId="478"/>
        <pc:sldMkLst>
          <pc:docMk/>
          <pc:sldMk cId="114510799" sldId="277"/>
        </pc:sldMkLst>
        <pc:spChg chg="add mod">
          <ac:chgData name="taeyoung park" userId="676690fc0741a85e" providerId="LiveId" clId="{70E4BD83-0ECC-41AE-BCD4-C6A3F6C6791E}" dt="2023-10-04T13:24:58.245" v="236" actId="20577"/>
          <ac:spMkLst>
            <pc:docMk/>
            <pc:sldMk cId="114510799" sldId="277"/>
            <ac:spMk id="9" creationId="{72C7B87C-6A46-261D-6106-05B114A25B86}"/>
          </ac:spMkLst>
        </pc:spChg>
        <pc:grpChg chg="add mod">
          <ac:chgData name="taeyoung park" userId="676690fc0741a85e" providerId="LiveId" clId="{70E4BD83-0ECC-41AE-BCD4-C6A3F6C6791E}" dt="2023-10-04T13:23:21.127" v="204" actId="1076"/>
          <ac:grpSpMkLst>
            <pc:docMk/>
            <pc:sldMk cId="114510799" sldId="277"/>
            <ac:grpSpMk id="8" creationId="{FB6BAF4D-5B75-72EC-E700-27602E9A138B}"/>
          </ac:grpSpMkLst>
        </pc:grpChg>
        <pc:picChg chg="add mod">
          <ac:chgData name="taeyoung park" userId="676690fc0741a85e" providerId="LiveId" clId="{70E4BD83-0ECC-41AE-BCD4-C6A3F6C6791E}" dt="2023-10-04T13:23:21.127" v="204" actId="1076"/>
          <ac:picMkLst>
            <pc:docMk/>
            <pc:sldMk cId="114510799" sldId="277"/>
            <ac:picMk id="2" creationId="{77DB0F08-7147-7470-033A-44AFEB0B571E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4" creationId="{1E762430-54B9-87A3-7180-8F940DF0EB37}"/>
          </ac:picMkLst>
        </pc:picChg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7" creationId="{6DF178F6-2309-766E-37CA-CA053D6EB436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25:54.690" v="252" actId="478"/>
          <ac:picMkLst>
            <pc:docMk/>
            <pc:sldMk cId="114510799" sldId="277"/>
            <ac:picMk id="11" creationId="{B42E1EB5-DF27-7B40-B7FD-18D2EBDD9910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del mod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2" creationId="{A44882CA-D5C6-94DF-D306-EB8820F716F6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3" creationId="{98288EFA-3816-B6F2-9662-6FEB4A640EFB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4" creationId="{DDF22E7C-EE99-F3DD-D1D4-0493F244F8D9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5:15:57.503" v="903" actId="478"/>
        <pc:sldMkLst>
          <pc:docMk/>
          <pc:sldMk cId="4122298702" sldId="278"/>
        </pc:sldMkLst>
        <pc:spChg chg="mod">
          <ac:chgData name="taeyoung park" userId="676690fc0741a85e" providerId="LiveId" clId="{70E4BD83-0ECC-41AE-BCD4-C6A3F6C6791E}" dt="2023-10-04T13:25:25.053" v="245" actId="20577"/>
          <ac:spMkLst>
            <pc:docMk/>
            <pc:sldMk cId="4122298702" sldId="278"/>
            <ac:spMk id="9" creationId="{72C7B87C-6A46-261D-6106-05B114A25B86}"/>
          </ac:spMkLst>
        </pc:spChg>
        <pc:spChg chg="add mod">
          <ac:chgData name="taeyoung park" userId="676690fc0741a85e" providerId="LiveId" clId="{70E4BD83-0ECC-41AE-BCD4-C6A3F6C6791E}" dt="2023-10-04T13:30:32.222" v="263" actId="164"/>
          <ac:spMkLst>
            <pc:docMk/>
            <pc:sldMk cId="4122298702" sldId="278"/>
            <ac:spMk id="13" creationId="{481BA2B1-9B21-FF9F-45F2-ACC091A2850D}"/>
          </ac:spMkLst>
        </pc:spChg>
        <pc:grpChg chg="del">
          <ac:chgData name="taeyoung park" userId="676690fc0741a85e" providerId="LiveId" clId="{70E4BD83-0ECC-41AE-BCD4-C6A3F6C6791E}" dt="2023-10-04T13:25:27.383" v="246" actId="478"/>
          <ac:grpSpMkLst>
            <pc:docMk/>
            <pc:sldMk cId="4122298702" sldId="278"/>
            <ac:grpSpMk id="8" creationId="{FB6BAF4D-5B75-72EC-E700-27602E9A138B}"/>
          </ac:grpSpMkLst>
        </pc:grpChg>
        <pc:grpChg chg="add mod">
          <ac:chgData name="taeyoung park" userId="676690fc0741a85e" providerId="LiveId" clId="{70E4BD83-0ECC-41AE-BCD4-C6A3F6C6791E}" dt="2023-10-04T13:30:32.222" v="263" actId="164"/>
          <ac:grpSpMkLst>
            <pc:docMk/>
            <pc:sldMk cId="4122298702" sldId="278"/>
            <ac:grpSpMk id="16" creationId="{924AD75E-0770-2CAD-6231-C2CBE58ACE41}"/>
          </ac:grpSpMkLst>
        </pc:grpChg>
        <pc:picChg chg="del">
          <ac:chgData name="taeyoung park" userId="676690fc0741a85e" providerId="LiveId" clId="{70E4BD83-0ECC-41AE-BCD4-C6A3F6C6791E}" dt="2023-10-04T13:25:27.383" v="246" actId="478"/>
          <ac:picMkLst>
            <pc:docMk/>
            <pc:sldMk cId="4122298702" sldId="278"/>
            <ac:picMk id="2" creationId="{77DB0F08-7147-7470-033A-44AFEB0B571E}"/>
          </ac:picMkLst>
        </pc:picChg>
        <pc:picChg chg="add del mod">
          <ac:chgData name="taeyoung park" userId="676690fc0741a85e" providerId="LiveId" clId="{70E4BD83-0ECC-41AE-BCD4-C6A3F6C6791E}" dt="2023-10-04T15:15:57.503" v="903" actId="478"/>
          <ac:picMkLst>
            <pc:docMk/>
            <pc:sldMk cId="4122298702" sldId="278"/>
            <ac:picMk id="2" creationId="{B53B9784-02A5-5C68-49A7-498897CC21C3}"/>
          </ac:picMkLst>
        </pc:picChg>
        <pc:picChg chg="add del">
          <ac:chgData name="taeyoung park" userId="676690fc0741a85e" providerId="LiveId" clId="{70E4BD83-0ECC-41AE-BCD4-C6A3F6C6791E}" dt="2023-10-04T13:25:46.274" v="248" actId="478"/>
          <ac:picMkLst>
            <pc:docMk/>
            <pc:sldMk cId="4122298702" sldId="278"/>
            <ac:picMk id="11" creationId="{C9669601-65A2-89B5-9DD9-F203E29DC7EB}"/>
          </ac:picMkLst>
        </pc:picChg>
        <pc:picChg chg="add mod">
          <ac:chgData name="taeyoung park" userId="676690fc0741a85e" providerId="LiveId" clId="{70E4BD83-0ECC-41AE-BCD4-C6A3F6C6791E}" dt="2023-10-04T13:30:32.222" v="263" actId="164"/>
          <ac:picMkLst>
            <pc:docMk/>
            <pc:sldMk cId="4122298702" sldId="278"/>
            <ac:picMk id="12" creationId="{E5879600-89BF-7453-5AC6-7744F8A7F7A3}"/>
          </ac:picMkLst>
        </pc:picChg>
        <pc:picChg chg="add mod modCrop">
          <ac:chgData name="taeyoung park" userId="676690fc0741a85e" providerId="LiveId" clId="{70E4BD83-0ECC-41AE-BCD4-C6A3F6C6791E}" dt="2023-10-04T13:31:08.494" v="270" actId="1076"/>
          <ac:picMkLst>
            <pc:docMk/>
            <pc:sldMk cId="4122298702" sldId="278"/>
            <ac:picMk id="15" creationId="{799A3D60-07C7-1955-75F6-13893429EB5C}"/>
          </ac:picMkLst>
        </pc:picChg>
        <pc:picChg chg="add mod">
          <ac:chgData name="taeyoung park" userId="676690fc0741a85e" providerId="LiveId" clId="{70E4BD83-0ECC-41AE-BCD4-C6A3F6C6791E}" dt="2023-10-04T13:33:25.294" v="275" actId="14100"/>
          <ac:picMkLst>
            <pc:docMk/>
            <pc:sldMk cId="4122298702" sldId="278"/>
            <ac:picMk id="18" creationId="{FDE51E69-6782-7461-F257-C8EB83CEF824}"/>
          </ac:picMkLst>
        </pc:picChg>
      </pc:sldChg>
      <pc:sldChg chg="addSp delSp modSp add del mod">
        <pc:chgData name="taeyoung park" userId="676690fc0741a85e" providerId="LiveId" clId="{70E4BD83-0ECC-41AE-BCD4-C6A3F6C6791E}" dt="2023-10-04T13:51:35.573" v="440" actId="47"/>
        <pc:sldMkLst>
          <pc:docMk/>
          <pc:sldMk cId="565430404" sldId="279"/>
        </pc:sldMkLst>
        <pc:spChg chg="mod">
          <ac:chgData name="taeyoung park" userId="676690fc0741a85e" providerId="LiveId" clId="{70E4BD83-0ECC-41AE-BCD4-C6A3F6C6791E}" dt="2023-10-04T13:44:44.445" v="369" actId="20577"/>
          <ac:spMkLst>
            <pc:docMk/>
            <pc:sldMk cId="565430404" sldId="279"/>
            <ac:spMk id="6" creationId="{00000000-0000-0000-0000-000000000000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8" creationId="{AE33CB1D-901A-9243-7364-0A65AAF690CA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9" creationId="{4479CE6C-60CE-72E1-BA55-5F4A2BA84FC7}"/>
          </ac:spMkLst>
        </pc:spChg>
        <pc:graphicFrameChg chg="del">
          <ac:chgData name="taeyoung park" userId="676690fc0741a85e" providerId="LiveId" clId="{70E4BD83-0ECC-41AE-BCD4-C6A3F6C6791E}" dt="2023-10-04T13:44:18.120" v="339" actId="478"/>
          <ac:graphicFrameMkLst>
            <pc:docMk/>
            <pc:sldMk cId="565430404" sldId="279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70E4BD83-0ECC-41AE-BCD4-C6A3F6C6791E}" dt="2023-10-04T13:45:28.995" v="372" actId="1076"/>
          <ac:picMkLst>
            <pc:docMk/>
            <pc:sldMk cId="565430404" sldId="279"/>
            <ac:picMk id="7" creationId="{23C407CD-3EE5-EEC4-9D7E-C5D485F5B9C9}"/>
          </ac:picMkLst>
        </pc:picChg>
        <pc:picChg chg="add mod modCrop">
          <ac:chgData name="taeyoung park" userId="676690fc0741a85e" providerId="LiveId" clId="{70E4BD83-0ECC-41AE-BCD4-C6A3F6C6791E}" dt="2023-10-04T13:46:57.925" v="384" actId="1076"/>
          <ac:picMkLst>
            <pc:docMk/>
            <pc:sldMk cId="565430404" sldId="279"/>
            <ac:picMk id="11" creationId="{01B7F932-5C39-00E8-4B59-F45C1AF14538}"/>
          </ac:picMkLst>
        </pc:picChg>
        <pc:picChg chg="add mod">
          <ac:chgData name="taeyoung park" userId="676690fc0741a85e" providerId="LiveId" clId="{70E4BD83-0ECC-41AE-BCD4-C6A3F6C6791E}" dt="2023-10-04T13:46:56.307" v="383" actId="1076"/>
          <ac:picMkLst>
            <pc:docMk/>
            <pc:sldMk cId="565430404" sldId="279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47:04.225" v="386"/>
          <ac:picMkLst>
            <pc:docMk/>
            <pc:sldMk cId="565430404" sldId="279"/>
            <ac:picMk id="14" creationId="{A6F2C71C-8B12-DBA5-9AA0-1B7E0E5E0219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2:21.050" v="1049" actId="20577"/>
        <pc:sldMkLst>
          <pc:docMk/>
          <pc:sldMk cId="4258901353" sldId="280"/>
        </pc:sldMkLst>
        <pc:spChg chg="add del mod">
          <ac:chgData name="taeyoung park" userId="676690fc0741a85e" providerId="LiveId" clId="{70E4BD83-0ECC-41AE-BCD4-C6A3F6C6791E}" dt="2023-10-04T13:49:33.877" v="423" actId="478"/>
          <ac:spMkLst>
            <pc:docMk/>
            <pc:sldMk cId="4258901353" sldId="280"/>
            <ac:spMk id="2" creationId="{11961FC2-1357-052F-61C8-969B1F8DFBF7}"/>
          </ac:spMkLst>
        </pc:spChg>
        <pc:spChg chg="add del mod">
          <ac:chgData name="taeyoung park" userId="676690fc0741a85e" providerId="LiveId" clId="{70E4BD83-0ECC-41AE-BCD4-C6A3F6C6791E}" dt="2023-10-04T13:48:30.986" v="410"/>
          <ac:spMkLst>
            <pc:docMk/>
            <pc:sldMk cId="4258901353" sldId="280"/>
            <ac:spMk id="4" creationId="{C6E94407-6E6C-47CD-14FA-6CB299CFC37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7" creationId="{FD305C5C-80BA-5812-39BC-8EE2C9EFF34D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8" creationId="{33F07E61-6284-83AB-B406-9DFED8AC9C7A}"/>
          </ac:spMkLst>
        </pc:spChg>
        <pc:spChg chg="add del mod">
          <ac:chgData name="taeyoung park" userId="676690fc0741a85e" providerId="LiveId" clId="{70E4BD83-0ECC-41AE-BCD4-C6A3F6C6791E}" dt="2023-10-04T13:49:34.651" v="424" actId="478"/>
          <ac:spMkLst>
            <pc:docMk/>
            <pc:sldMk cId="4258901353" sldId="280"/>
            <ac:spMk id="8" creationId="{9669D4FB-9F8F-F0B3-94E6-DB9EDC25E5A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9" creationId="{54E51DF0-E25B-1F54-0DD2-C9E44E2DB9DB}"/>
          </ac:spMkLst>
        </pc:spChg>
        <pc:spChg chg="add del mod">
          <ac:chgData name="taeyoung park" userId="676690fc0741a85e" providerId="LiveId" clId="{70E4BD83-0ECC-41AE-BCD4-C6A3F6C6791E}" dt="2023-10-04T14:56:21.791" v="698" actId="478"/>
          <ac:spMkLst>
            <pc:docMk/>
            <pc:sldMk cId="4258901353" sldId="280"/>
            <ac:spMk id="10" creationId="{0F030F82-839B-C5C7-F1DC-DE75F6D6F9A7}"/>
          </ac:spMkLst>
        </pc:spChg>
        <pc:spChg chg="add del mod">
          <ac:chgData name="taeyoung park" userId="676690fc0741a85e" providerId="LiveId" clId="{70E4BD83-0ECC-41AE-BCD4-C6A3F6C6791E}" dt="2023-10-04T14:56:22.628" v="699" actId="478"/>
          <ac:spMkLst>
            <pc:docMk/>
            <pc:sldMk cId="4258901353" sldId="280"/>
            <ac:spMk id="11" creationId="{11D152BB-DBD0-4C55-E61B-44898682BA34}"/>
          </ac:spMkLst>
        </pc:spChg>
        <pc:spChg chg="add del mod">
          <ac:chgData name="taeyoung park" userId="676690fc0741a85e" providerId="LiveId" clId="{70E4BD83-0ECC-41AE-BCD4-C6A3F6C6791E}" dt="2023-10-04T14:56:24.195" v="700" actId="478"/>
          <ac:spMkLst>
            <pc:docMk/>
            <pc:sldMk cId="4258901353" sldId="280"/>
            <ac:spMk id="12" creationId="{837F5ED1-3E38-DC94-D67F-EDF22653707F}"/>
          </ac:spMkLst>
        </pc:spChg>
        <pc:spChg chg="add mod">
          <ac:chgData name="taeyoung park" userId="676690fc0741a85e" providerId="LiveId" clId="{70E4BD83-0ECC-41AE-BCD4-C6A3F6C6791E}" dt="2023-10-04T15:08:21.765" v="858" actId="20577"/>
          <ac:spMkLst>
            <pc:docMk/>
            <pc:sldMk cId="4258901353" sldId="280"/>
            <ac:spMk id="13" creationId="{F15E3E2E-D9D4-D0DC-9E6A-0AF564076446}"/>
          </ac:spMkLst>
        </pc:spChg>
        <pc:spChg chg="add mod">
          <ac:chgData name="taeyoung park" userId="676690fc0741a85e" providerId="LiveId" clId="{70E4BD83-0ECC-41AE-BCD4-C6A3F6C6791E}" dt="2023-10-04T14:52:06.303" v="639" actId="20577"/>
          <ac:spMkLst>
            <pc:docMk/>
            <pc:sldMk cId="4258901353" sldId="280"/>
            <ac:spMk id="14" creationId="{0C8932D6-068E-5E84-46BD-7045E6138247}"/>
          </ac:spMkLst>
        </pc:spChg>
        <pc:spChg chg="add mod">
          <ac:chgData name="taeyoung park" userId="676690fc0741a85e" providerId="LiveId" clId="{70E4BD83-0ECC-41AE-BCD4-C6A3F6C6791E}" dt="2023-10-04T15:08:48.973" v="869" actId="20577"/>
          <ac:spMkLst>
            <pc:docMk/>
            <pc:sldMk cId="4258901353" sldId="280"/>
            <ac:spMk id="15" creationId="{F8DE38B3-BA13-BC20-BA1C-882517E9DF72}"/>
          </ac:spMkLst>
        </pc:spChg>
        <pc:spChg chg="add mod">
          <ac:chgData name="taeyoung park" userId="676690fc0741a85e" providerId="LiveId" clId="{70E4BD83-0ECC-41AE-BCD4-C6A3F6C6791E}" dt="2023-10-04T13:52:20.113" v="461" actId="20577"/>
          <ac:spMkLst>
            <pc:docMk/>
            <pc:sldMk cId="4258901353" sldId="280"/>
            <ac:spMk id="17" creationId="{8EDF984F-C7D0-FA02-8FE6-DC359D0490E8}"/>
          </ac:spMkLst>
        </pc:spChg>
        <pc:spChg chg="add del mod">
          <ac:chgData name="taeyoung park" userId="676690fc0741a85e" providerId="LiveId" clId="{70E4BD83-0ECC-41AE-BCD4-C6A3F6C6791E}" dt="2023-10-04T13:52:24.988" v="463"/>
          <ac:spMkLst>
            <pc:docMk/>
            <pc:sldMk cId="4258901353" sldId="280"/>
            <ac:spMk id="18" creationId="{BD262234-D050-3703-E811-4480B4729789}"/>
          </ac:spMkLst>
        </pc:spChg>
        <pc:spChg chg="add mod">
          <ac:chgData name="taeyoung park" userId="676690fc0741a85e" providerId="LiveId" clId="{70E4BD83-0ECC-41AE-BCD4-C6A3F6C6791E}" dt="2023-10-04T14:56:37.159" v="704" actId="1076"/>
          <ac:spMkLst>
            <pc:docMk/>
            <pc:sldMk cId="4258901353" sldId="280"/>
            <ac:spMk id="18" creationId="{C6FA7489-012E-49E1-1EE5-45DAA2DF11D2}"/>
          </ac:spMkLst>
        </pc:spChg>
        <pc:spChg chg="add mod">
          <ac:chgData name="taeyoung park" userId="676690fc0741a85e" providerId="LiveId" clId="{70E4BD83-0ECC-41AE-BCD4-C6A3F6C6791E}" dt="2023-10-04T15:05:04.724" v="809" actId="20577"/>
          <ac:spMkLst>
            <pc:docMk/>
            <pc:sldMk cId="4258901353" sldId="280"/>
            <ac:spMk id="19" creationId="{EA887877-D0D3-A668-C217-287B372C1A75}"/>
          </ac:spMkLst>
        </pc:spChg>
        <pc:spChg chg="add mod">
          <ac:chgData name="taeyoung park" userId="676690fc0741a85e" providerId="LiveId" clId="{70E4BD83-0ECC-41AE-BCD4-C6A3F6C6791E}" dt="2023-10-04T15:05:35.966" v="816" actId="14100"/>
          <ac:spMkLst>
            <pc:docMk/>
            <pc:sldMk cId="4258901353" sldId="280"/>
            <ac:spMk id="20" creationId="{46AB7F8D-E683-25F6-9DC2-8B117640BF0A}"/>
          </ac:spMkLst>
        </pc:spChg>
        <pc:spChg chg="add mod">
          <ac:chgData name="taeyoung park" userId="676690fc0741a85e" providerId="LiveId" clId="{70E4BD83-0ECC-41AE-BCD4-C6A3F6C6791E}" dt="2023-10-04T15:08:05.687" v="852" actId="20577"/>
          <ac:spMkLst>
            <pc:docMk/>
            <pc:sldMk cId="4258901353" sldId="280"/>
            <ac:spMk id="21" creationId="{E6EB7200-42F9-958F-6CD8-03B711E58EB4}"/>
          </ac:spMkLst>
        </pc:spChg>
        <pc:spChg chg="add mod">
          <ac:chgData name="taeyoung park" userId="676690fc0741a85e" providerId="LiveId" clId="{70E4BD83-0ECC-41AE-BCD4-C6A3F6C6791E}" dt="2023-10-04T15:07:02.532" v="827" actId="14100"/>
          <ac:spMkLst>
            <pc:docMk/>
            <pc:sldMk cId="4258901353" sldId="280"/>
            <ac:spMk id="22" creationId="{C99988C0-0C79-E02D-CE63-2EFFA3C8AAAB}"/>
          </ac:spMkLst>
        </pc:spChg>
        <pc:spChg chg="add mod">
          <ac:chgData name="taeyoung park" userId="676690fc0741a85e" providerId="LiveId" clId="{70E4BD83-0ECC-41AE-BCD4-C6A3F6C6791E}" dt="2023-10-04T15:22:21.050" v="1049" actId="20577"/>
          <ac:spMkLst>
            <pc:docMk/>
            <pc:sldMk cId="4258901353" sldId="280"/>
            <ac:spMk id="23" creationId="{ED6FC235-A211-99C9-67A6-CC5E3941FBCE}"/>
          </ac:spMkLst>
        </pc:spChg>
        <pc:picChg chg="add mod">
          <ac:chgData name="taeyoung park" userId="676690fc0741a85e" providerId="LiveId" clId="{70E4BD83-0ECC-41AE-BCD4-C6A3F6C6791E}" dt="2023-10-04T15:05:28.470" v="814" actId="1076"/>
          <ac:picMkLst>
            <pc:docMk/>
            <pc:sldMk cId="4258901353" sldId="280"/>
            <ac:picMk id="4" creationId="{01570B28-A2F1-6BDF-0BC0-3BF51452F190}"/>
          </ac:picMkLst>
        </pc:picChg>
        <pc:picChg chg="del mod">
          <ac:chgData name="taeyoung park" userId="676690fc0741a85e" providerId="LiveId" clId="{70E4BD83-0ECC-41AE-BCD4-C6A3F6C6791E}" dt="2023-10-04T13:47:13.608" v="390" actId="478"/>
          <ac:picMkLst>
            <pc:docMk/>
            <pc:sldMk cId="4258901353" sldId="280"/>
            <ac:picMk id="7" creationId="{23C407CD-3EE5-EEC4-9D7E-C5D485F5B9C9}"/>
          </ac:picMkLst>
        </pc:picChg>
        <pc:picChg chg="add del mod">
          <ac:chgData name="taeyoung park" userId="676690fc0741a85e" providerId="LiveId" clId="{70E4BD83-0ECC-41AE-BCD4-C6A3F6C6791E}" dt="2023-10-04T13:51:03.206" v="433" actId="478"/>
          <ac:picMkLst>
            <pc:docMk/>
            <pc:sldMk cId="4258901353" sldId="280"/>
            <ac:picMk id="10" creationId="{01E6ED07-AC6A-8B72-281C-106E50F9B00F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1" creationId="{01B7F932-5C39-00E8-4B59-F45C1AF14538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51:41.375" v="443" actId="478"/>
          <ac:picMkLst>
            <pc:docMk/>
            <pc:sldMk cId="4258901353" sldId="280"/>
            <ac:picMk id="14" creationId="{128EB686-5D8D-5F6F-93A3-D888701021CF}"/>
          </ac:picMkLst>
        </pc:picChg>
        <pc:picChg chg="add del mod">
          <ac:chgData name="taeyoung park" userId="676690fc0741a85e" providerId="LiveId" clId="{70E4BD83-0ECC-41AE-BCD4-C6A3F6C6791E}" dt="2023-10-04T14:46:26.364" v="470" actId="478"/>
          <ac:picMkLst>
            <pc:docMk/>
            <pc:sldMk cId="4258901353" sldId="280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1:09.198" v="1032" actId="20577"/>
        <pc:sldMkLst>
          <pc:docMk/>
          <pc:sldMk cId="815913644" sldId="281"/>
        </pc:sldMkLst>
        <pc:spChg chg="add mod">
          <ac:chgData name="taeyoung park" userId="676690fc0741a85e" providerId="LiveId" clId="{70E4BD83-0ECC-41AE-BCD4-C6A3F6C6791E}" dt="2023-10-04T13:52:28.025" v="466" actId="20577"/>
          <ac:spMkLst>
            <pc:docMk/>
            <pc:sldMk cId="815913644" sldId="281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18:30.076" v="971" actId="14100"/>
          <ac:spMkLst>
            <pc:docMk/>
            <pc:sldMk cId="815913644" sldId="281"/>
            <ac:spMk id="8" creationId="{AADC3A07-FAB8-DC8D-8CA0-E6572859B29C}"/>
          </ac:spMkLst>
        </pc:spChg>
        <pc:spChg chg="add mod">
          <ac:chgData name="taeyoung park" userId="676690fc0741a85e" providerId="LiveId" clId="{70E4BD83-0ECC-41AE-BCD4-C6A3F6C6791E}" dt="2023-10-04T15:19:08.152" v="978" actId="207"/>
          <ac:spMkLst>
            <pc:docMk/>
            <pc:sldMk cId="815913644" sldId="281"/>
            <ac:spMk id="9" creationId="{23AEB894-DF9D-48E3-9E9B-E7C4F13D5D30}"/>
          </ac:spMkLst>
        </pc:spChg>
        <pc:spChg chg="add mod">
          <ac:chgData name="taeyoung park" userId="676690fc0741a85e" providerId="LiveId" clId="{70E4BD83-0ECC-41AE-BCD4-C6A3F6C6791E}" dt="2023-10-04T15:19:25.386" v="983" actId="14100"/>
          <ac:spMkLst>
            <pc:docMk/>
            <pc:sldMk cId="815913644" sldId="281"/>
            <ac:spMk id="10" creationId="{12E3BC7D-83F4-59D2-32B2-D75F35F33C3C}"/>
          </ac:spMkLst>
        </pc:spChg>
        <pc:spChg chg="add mod">
          <ac:chgData name="taeyoung park" userId="676690fc0741a85e" providerId="LiveId" clId="{70E4BD83-0ECC-41AE-BCD4-C6A3F6C6791E}" dt="2023-10-04T15:19:57.883" v="1006" actId="14100"/>
          <ac:spMkLst>
            <pc:docMk/>
            <pc:sldMk cId="815913644" sldId="281"/>
            <ac:spMk id="11" creationId="{EF380BFE-1BFD-9731-AD55-4A23841593BF}"/>
          </ac:spMkLst>
        </pc:spChg>
        <pc:spChg chg="add mod">
          <ac:chgData name="taeyoung park" userId="676690fc0741a85e" providerId="LiveId" clId="{70E4BD83-0ECC-41AE-BCD4-C6A3F6C6791E}" dt="2023-10-04T15:20:46.330" v="1010" actId="14100"/>
          <ac:spMkLst>
            <pc:docMk/>
            <pc:sldMk cId="815913644" sldId="281"/>
            <ac:spMk id="12" creationId="{CBE13FED-443F-9356-C904-F6169C353D05}"/>
          </ac:spMkLst>
        </pc:spChg>
        <pc:spChg chg="add mod">
          <ac:chgData name="taeyoung park" userId="676690fc0741a85e" providerId="LiveId" clId="{70E4BD83-0ECC-41AE-BCD4-C6A3F6C6791E}" dt="2023-10-04T15:21:09.198" v="1032" actId="20577"/>
          <ac:spMkLst>
            <pc:docMk/>
            <pc:sldMk cId="815913644" sldId="281"/>
            <ac:spMk id="13" creationId="{FACD7E76-4692-C462-AC79-DE565403D7B0}"/>
          </ac:spMkLst>
        </pc:spChg>
        <pc:picChg chg="add mod">
          <ac:chgData name="taeyoung park" userId="676690fc0741a85e" providerId="LiveId" clId="{70E4BD83-0ECC-41AE-BCD4-C6A3F6C6791E}" dt="2023-10-04T15:18:44.916" v="974" actId="1076"/>
          <ac:picMkLst>
            <pc:docMk/>
            <pc:sldMk cId="815913644" sldId="281"/>
            <ac:picMk id="7" creationId="{1B66B28C-34C0-5D1D-D102-3485B9B0BD7E}"/>
          </ac:picMkLst>
        </pc:picChg>
        <pc:picChg chg="del mod">
          <ac:chgData name="taeyoung park" userId="676690fc0741a85e" providerId="LiveId" clId="{70E4BD83-0ECC-41AE-BCD4-C6A3F6C6791E}" dt="2023-10-04T14:46:27.384" v="471" actId="478"/>
          <ac:picMkLst>
            <pc:docMk/>
            <pc:sldMk cId="815913644" sldId="281"/>
            <ac:picMk id="14" creationId="{128EB686-5D8D-5F6F-93A3-D888701021CF}"/>
          </ac:picMkLst>
        </pc:picChg>
        <pc:picChg chg="del">
          <ac:chgData name="taeyoung park" userId="676690fc0741a85e" providerId="LiveId" clId="{70E4BD83-0ECC-41AE-BCD4-C6A3F6C6791E}" dt="2023-10-04T13:51:39.078" v="442" actId="478"/>
          <ac:picMkLst>
            <pc:docMk/>
            <pc:sldMk cId="815913644" sldId="281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16:46.865" v="910"/>
        <pc:sldMkLst>
          <pc:docMk/>
          <pc:sldMk cId="2412102437" sldId="282"/>
        </pc:sldMkLst>
        <pc:spChg chg="del">
          <ac:chgData name="taeyoung park" userId="676690fc0741a85e" providerId="LiveId" clId="{70E4BD83-0ECC-41AE-BCD4-C6A3F6C6791E}" dt="2023-10-04T15:15:21.581" v="896" actId="478"/>
          <ac:spMkLst>
            <pc:docMk/>
            <pc:sldMk cId="2412102437" sldId="282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16:39.194" v="909" actId="14100"/>
          <ac:spMkLst>
            <pc:docMk/>
            <pc:sldMk cId="2412102437" sldId="282"/>
            <ac:spMk id="10" creationId="{9090FB95-8D20-0D55-E64A-DE3116896742}"/>
          </ac:spMkLst>
        </pc:spChg>
        <pc:picChg chg="del">
          <ac:chgData name="taeyoung park" userId="676690fc0741a85e" providerId="LiveId" clId="{70E4BD83-0ECC-41AE-BCD4-C6A3F6C6791E}" dt="2023-10-04T15:15:20.323" v="895" actId="478"/>
          <ac:picMkLst>
            <pc:docMk/>
            <pc:sldMk cId="2412102437" sldId="282"/>
            <ac:picMk id="7" creationId="{1B66B28C-34C0-5D1D-D102-3485B9B0BD7E}"/>
          </ac:picMkLst>
        </pc:picChg>
        <pc:picChg chg="add del mod">
          <ac:chgData name="taeyoung park" userId="676690fc0741a85e" providerId="LiveId" clId="{70E4BD83-0ECC-41AE-BCD4-C6A3F6C6791E}" dt="2023-10-04T15:15:47.974" v="899" actId="478"/>
          <ac:picMkLst>
            <pc:docMk/>
            <pc:sldMk cId="2412102437" sldId="282"/>
            <ac:picMk id="8" creationId="{BA1713F0-A126-47BA-3205-A0734810AE91}"/>
          </ac:picMkLst>
        </pc:picChg>
        <pc:picChg chg="add mod">
          <ac:chgData name="taeyoung park" userId="676690fc0741a85e" providerId="LiveId" clId="{70E4BD83-0ECC-41AE-BCD4-C6A3F6C6791E}" dt="2023-10-04T15:16:34.978" v="908" actId="1076"/>
          <ac:picMkLst>
            <pc:docMk/>
            <pc:sldMk cId="2412102437" sldId="282"/>
            <ac:picMk id="9" creationId="{5B4E36A5-661D-DE8D-C156-FF4CD467C57F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836611" y="6311791"/>
            <a:ext cx="53073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640179" y="5288658"/>
            <a:ext cx="285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532574" y="5293421"/>
            <a:ext cx="252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244885" y="6027322"/>
            <a:ext cx="34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693487"/>
            <a:ext cx="8449350" cy="45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51E7F-A808-E9E5-E77C-971FC5A2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9"/>
          <a:stretch/>
        </p:blipFill>
        <p:spPr>
          <a:xfrm>
            <a:off x="415677" y="1880306"/>
            <a:ext cx="8613510" cy="46763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18DA900-EA20-2B65-2931-BCF86AFB2136}"/>
              </a:ext>
            </a:extLst>
          </p:cNvPr>
          <p:cNvGrpSpPr/>
          <p:nvPr/>
        </p:nvGrpSpPr>
        <p:grpSpPr>
          <a:xfrm>
            <a:off x="415677" y="1881960"/>
            <a:ext cx="8613510" cy="4674655"/>
            <a:chOff x="415677" y="1578527"/>
            <a:chExt cx="8613510" cy="46746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C0113-AEF7-EAE2-972E-1C39FE09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73" t="27679" r="37590" b="5081"/>
            <a:stretch/>
          </p:blipFill>
          <p:spPr>
            <a:xfrm>
              <a:off x="415677" y="1578527"/>
              <a:ext cx="5567944" cy="46746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92E13-1A57-4E4C-B9D0-EE638C19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8" b="61963"/>
            <a:stretch/>
          </p:blipFill>
          <p:spPr>
            <a:xfrm>
              <a:off x="5042446" y="2533651"/>
              <a:ext cx="3986741" cy="294860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672DF8-3B0A-8205-21DC-FB290EC4F305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DB0F08-7147-7470-033A-44AFEB0B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2101730"/>
            <a:ext cx="8621472" cy="43646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6BAF4D-5B75-72EC-E700-27602E9A138B}"/>
              </a:ext>
            </a:extLst>
          </p:cNvPr>
          <p:cNvGrpSpPr/>
          <p:nvPr/>
        </p:nvGrpSpPr>
        <p:grpSpPr>
          <a:xfrm>
            <a:off x="877495" y="2107728"/>
            <a:ext cx="7568605" cy="4352679"/>
            <a:chOff x="656071" y="1589173"/>
            <a:chExt cx="7568605" cy="435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762430-54B9-87A3-7180-8F940DF0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53" t="21163" r="35343" b="5371"/>
            <a:stretch/>
          </p:blipFill>
          <p:spPr>
            <a:xfrm>
              <a:off x="656071" y="1589173"/>
              <a:ext cx="5465898" cy="43526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178F6-2309-766E-37CA-CA053D6EB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594" t="4802" r="9906" b="55459"/>
            <a:stretch/>
          </p:blipFill>
          <p:spPr>
            <a:xfrm>
              <a:off x="5374156" y="2295060"/>
              <a:ext cx="2850520" cy="29409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4AD75E-0770-2CAD-6231-C2CBE58ACE41}"/>
              </a:ext>
            </a:extLst>
          </p:cNvPr>
          <p:cNvGrpSpPr/>
          <p:nvPr/>
        </p:nvGrpSpPr>
        <p:grpSpPr>
          <a:xfrm>
            <a:off x="415676" y="2101730"/>
            <a:ext cx="8621472" cy="4410724"/>
            <a:chOff x="415676" y="2101730"/>
            <a:chExt cx="8621472" cy="44107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879600-89BF-7453-5AC6-7744F8A7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730"/>
              <a:ext cx="8621472" cy="441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1BA2B1-9B21-FF9F-45F2-ACC091A2850D}"/>
                </a:ext>
              </a:extLst>
            </p:cNvPr>
            <p:cNvSpPr/>
            <p:nvPr/>
          </p:nvSpPr>
          <p:spPr>
            <a:xfrm>
              <a:off x="6413102" y="2780104"/>
              <a:ext cx="2062526" cy="3526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9A3D60-07C7-1955-75F6-13893429E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7062" r="17204" b="6115"/>
          <a:stretch/>
        </p:blipFill>
        <p:spPr>
          <a:xfrm>
            <a:off x="6458207" y="2849811"/>
            <a:ext cx="1972315" cy="338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1E69-6782-7461-F257-C8EB83C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6" y="2101516"/>
            <a:ext cx="8621472" cy="4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F984F-C7D0-FA02-8FE6-DC359D0490E8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70B28-A2F1-6BDF-0BC0-3BF51452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5" y="1978313"/>
            <a:ext cx="3476812" cy="46974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305C5C-80BA-5812-39BC-8EE2C9EFF34D}"/>
              </a:ext>
            </a:extLst>
          </p:cNvPr>
          <p:cNvSpPr/>
          <p:nvPr/>
        </p:nvSpPr>
        <p:spPr>
          <a:xfrm>
            <a:off x="1062015" y="1978312"/>
            <a:ext cx="3202581" cy="650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F07E61-6284-83AB-B406-9DFED8AC9C7A}"/>
              </a:ext>
            </a:extLst>
          </p:cNvPr>
          <p:cNvSpPr/>
          <p:nvPr/>
        </p:nvSpPr>
        <p:spPr>
          <a:xfrm>
            <a:off x="1059856" y="2753296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51DF0-E25B-1F54-0DD2-C9E44E2DB9DB}"/>
              </a:ext>
            </a:extLst>
          </p:cNvPr>
          <p:cNvSpPr/>
          <p:nvPr/>
        </p:nvSpPr>
        <p:spPr>
          <a:xfrm>
            <a:off x="1059856" y="3791393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E3E2E-D9D4-D0DC-9E6A-0AF564076446}"/>
              </a:ext>
            </a:extLst>
          </p:cNvPr>
          <p:cNvSpPr txBox="1"/>
          <p:nvPr/>
        </p:nvSpPr>
        <p:spPr>
          <a:xfrm>
            <a:off x="4572000" y="1935411"/>
            <a:ext cx="389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CI/CD tutorial </a:t>
            </a:r>
            <a:r>
              <a:rPr lang="ko-KR" altLang="en-US" dirty="0"/>
              <a:t>이라는 </a:t>
            </a:r>
            <a:r>
              <a:rPr lang="en-US" altLang="ko-KR" dirty="0"/>
              <a:t>workflow</a:t>
            </a:r>
            <a:br>
              <a:rPr lang="en-US" altLang="ko-KR" dirty="0"/>
            </a:br>
            <a:r>
              <a:rPr lang="en-US" altLang="ko-KR" dirty="0"/>
              <a:t>main branch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할 때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932D6-068E-5E84-46BD-7045E6138247}"/>
              </a:ext>
            </a:extLst>
          </p:cNvPr>
          <p:cNvSpPr txBox="1"/>
          <p:nvPr/>
        </p:nvSpPr>
        <p:spPr>
          <a:xfrm>
            <a:off x="4572000" y="2728484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환경변수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38B3-BA13-BC20-BA1C-882517E9DF72}"/>
              </a:ext>
            </a:extLst>
          </p:cNvPr>
          <p:cNvSpPr txBox="1"/>
          <p:nvPr/>
        </p:nvSpPr>
        <p:spPr>
          <a:xfrm>
            <a:off x="4572000" y="3760185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A7489-012E-49E1-1EE5-45DAA2DF11D2}"/>
              </a:ext>
            </a:extLst>
          </p:cNvPr>
          <p:cNvSpPr/>
          <p:nvPr/>
        </p:nvSpPr>
        <p:spPr>
          <a:xfrm>
            <a:off x="1059855" y="4327031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87877-D0D3-A668-C217-287B372C1A75}"/>
              </a:ext>
            </a:extLst>
          </p:cNvPr>
          <p:cNvSpPr txBox="1"/>
          <p:nvPr/>
        </p:nvSpPr>
        <p:spPr>
          <a:xfrm>
            <a:off x="4571999" y="4253907"/>
            <a:ext cx="430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</a:t>
            </a:r>
            <a:r>
              <a:rPr lang="en-US" altLang="ko-KR" dirty="0" err="1"/>
              <a:t>buildx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다양한 </a:t>
            </a:r>
            <a:r>
              <a:rPr lang="en-US" altLang="ko-KR" dirty="0"/>
              <a:t>CPU </a:t>
            </a:r>
            <a:r>
              <a:rPr lang="ko-KR" altLang="en-US" dirty="0"/>
              <a:t>아키텍처로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B7F8D-E683-25F6-9DC2-8B117640BF0A}"/>
              </a:ext>
            </a:extLst>
          </p:cNvPr>
          <p:cNvSpPr/>
          <p:nvPr/>
        </p:nvSpPr>
        <p:spPr>
          <a:xfrm>
            <a:off x="1059854" y="4836384"/>
            <a:ext cx="3202581" cy="834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B7200-42F9-958F-6CD8-03B711E58EB4}"/>
              </a:ext>
            </a:extLst>
          </p:cNvPr>
          <p:cNvSpPr txBox="1"/>
          <p:nvPr/>
        </p:nvSpPr>
        <p:spPr>
          <a:xfrm>
            <a:off x="4571999" y="4837270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Login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988C0-0C79-E02D-CE63-2EFFA3C8AAAB}"/>
              </a:ext>
            </a:extLst>
          </p:cNvPr>
          <p:cNvSpPr/>
          <p:nvPr/>
        </p:nvSpPr>
        <p:spPr>
          <a:xfrm>
            <a:off x="1059853" y="5760835"/>
            <a:ext cx="3202581" cy="914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FC235-A211-99C9-67A6-CC5E3941FBCE}"/>
              </a:ext>
            </a:extLst>
          </p:cNvPr>
          <p:cNvSpPr txBox="1"/>
          <p:nvPr/>
        </p:nvSpPr>
        <p:spPr>
          <a:xfrm>
            <a:off x="4571999" y="5664704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로 </a:t>
            </a:r>
            <a:r>
              <a:rPr lang="en-US" altLang="ko-KR" dirty="0"/>
              <a:t> image </a:t>
            </a:r>
            <a:r>
              <a:rPr lang="en-US" altLang="ko-KR" dirty="0" err="1"/>
              <a:t>build&amp;push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9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3" grpId="0"/>
      <p:bldP spid="14" grpId="0"/>
      <p:bldP spid="14" grpId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4E36A5-661D-DE8D-C156-FF4CD467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2101516"/>
            <a:ext cx="8621472" cy="44286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90FB95-8D20-0D55-E64A-DE3116896742}"/>
              </a:ext>
            </a:extLst>
          </p:cNvPr>
          <p:cNvSpPr/>
          <p:nvPr/>
        </p:nvSpPr>
        <p:spPr>
          <a:xfrm>
            <a:off x="2529976" y="3760111"/>
            <a:ext cx="3202581" cy="8364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0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D5134-4716-CAF0-D977-F5EC901FD35E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6B28C-34C0-5D1D-D102-3485B9B0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9390"/>
            <a:ext cx="7419975" cy="2521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3A07-FAB8-DC8D-8CA0-E6572859B29C}"/>
              </a:ext>
            </a:extLst>
          </p:cNvPr>
          <p:cNvSpPr/>
          <p:nvPr/>
        </p:nvSpPr>
        <p:spPr>
          <a:xfrm>
            <a:off x="1184964" y="1959391"/>
            <a:ext cx="1824766" cy="681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B894-DF9D-48E3-9E9B-E7C4F13D5D30}"/>
              </a:ext>
            </a:extLst>
          </p:cNvPr>
          <p:cNvSpPr txBox="1"/>
          <p:nvPr/>
        </p:nvSpPr>
        <p:spPr>
          <a:xfrm>
            <a:off x="3138488" y="2125858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self-hosted</a:t>
            </a:r>
            <a:r>
              <a:rPr lang="ko-KR" altLang="en-US" dirty="0">
                <a:solidFill>
                  <a:schemeClr val="bg1"/>
                </a:solidFill>
              </a:rPr>
              <a:t>에 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E3BC7D-83F4-59D2-32B2-D75F35F33C3C}"/>
              </a:ext>
            </a:extLst>
          </p:cNvPr>
          <p:cNvSpPr/>
          <p:nvPr/>
        </p:nvSpPr>
        <p:spPr>
          <a:xfrm>
            <a:off x="1476161" y="2753296"/>
            <a:ext cx="2657091" cy="969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80BFE-1BFD-9731-AD55-4A23841593BF}"/>
              </a:ext>
            </a:extLst>
          </p:cNvPr>
          <p:cNvSpPr txBox="1"/>
          <p:nvPr/>
        </p:nvSpPr>
        <p:spPr>
          <a:xfrm>
            <a:off x="4375178" y="2753296"/>
            <a:ext cx="14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Docker 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13FED-443F-9356-C904-F6169C353D05}"/>
              </a:ext>
            </a:extLst>
          </p:cNvPr>
          <p:cNvSpPr/>
          <p:nvPr/>
        </p:nvSpPr>
        <p:spPr>
          <a:xfrm>
            <a:off x="1474132" y="3843986"/>
            <a:ext cx="6707843" cy="636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D7E76-4692-C462-AC79-DE565403D7B0}"/>
              </a:ext>
            </a:extLst>
          </p:cNvPr>
          <p:cNvSpPr txBox="1"/>
          <p:nvPr/>
        </p:nvSpPr>
        <p:spPr>
          <a:xfrm>
            <a:off x="1474132" y="4536571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81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1" grpId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471312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릴리즈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667433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53144"/>
              </p:ext>
            </p:extLst>
          </p:nvPr>
        </p:nvGraphicFramePr>
        <p:xfrm>
          <a:off x="385653" y="2075739"/>
          <a:ext cx="8630757" cy="3427443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1330</TotalTime>
  <Words>538</Words>
  <Application>Microsoft Office PowerPoint</Application>
  <PresentationFormat>화면 슬라이드 쇼(4:3)</PresentationFormat>
  <Paragraphs>113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2023-10-04T15:22:26Z</dcterms:modified>
</cp:coreProperties>
</file>